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4164-C25E-41B4-94F0-076ED75D49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F2D6D-E6EA-4EE8-8D48-A5D8DE9EC8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472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4164-C25E-41B4-94F0-076ED75D49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F2D6D-E6EA-4EE8-8D48-A5D8DE9EC8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872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4164-C25E-41B4-94F0-076ED75D49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F2D6D-E6EA-4EE8-8D48-A5D8DE9EC8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810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4164-C25E-41B4-94F0-076ED75D49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F2D6D-E6EA-4EE8-8D48-A5D8DE9EC8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73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4164-C25E-41B4-94F0-076ED75D49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F2D6D-E6EA-4EE8-8D48-A5D8DE9EC8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647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4164-C25E-41B4-94F0-076ED75D49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F2D6D-E6EA-4EE8-8D48-A5D8DE9EC8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53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4164-C25E-41B4-94F0-076ED75D49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F2D6D-E6EA-4EE8-8D48-A5D8DE9EC8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95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4164-C25E-41B4-94F0-076ED75D49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F2D6D-E6EA-4EE8-8D48-A5D8DE9EC8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14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4164-C25E-41B4-94F0-076ED75D49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F2D6D-E6EA-4EE8-8D48-A5D8DE9EC8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344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4164-C25E-41B4-94F0-076ED75D49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F2D6D-E6EA-4EE8-8D48-A5D8DE9EC8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79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4164-C25E-41B4-94F0-076ED75D49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F2D6D-E6EA-4EE8-8D48-A5D8DE9EC8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54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54164-C25E-41B4-94F0-076ED75D49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F2D6D-E6EA-4EE8-8D48-A5D8DE9EC8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681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57175" indent="-257175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segoe ui light" panose="020B0502040204020203" pitchFamily="34" charset="0"/>
                <a:ea typeface="+mn-ea"/>
                <a:cs typeface="+mn-cs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segoe ui light" panose="020B0502040204020203" pitchFamily="34" charset="0"/>
                <a:ea typeface="+mn-ea"/>
                <a:cs typeface="+mn-cs"/>
              </a:rPr>
            </a:br>
            <a:r>
              <a:rPr lang="en-US" sz="2400" b="1" u="sng" dirty="0">
                <a:solidFill>
                  <a:prstClr val="black"/>
                </a:solidFill>
                <a:latin typeface="segoe ui light" panose="020B0502040204020203" pitchFamily="34" charset="0"/>
                <a:ea typeface="+mn-ea"/>
                <a:cs typeface="+mn-cs"/>
              </a:rPr>
              <a:t>What </a:t>
            </a:r>
            <a:r>
              <a:rPr lang="en-US" sz="2400" b="1" u="sng" dirty="0">
                <a:solidFill>
                  <a:prstClr val="black"/>
                </a:solidFill>
                <a:latin typeface="segoe ui light" panose="020B0502040204020203" pitchFamily="34" charset="0"/>
                <a:ea typeface="+mn-ea"/>
                <a:cs typeface="+mn-cs"/>
              </a:rPr>
              <a:t>domains or subject areas are covered in the Preschool Learning Foundations? </a:t>
            </a:r>
            <a:r>
              <a:rPr lang="en-US" sz="2400" b="1" u="sng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2400" b="1" u="sng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14500" y="2057400"/>
            <a:ext cx="5943600" cy="371475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latin typeface="Segoe UI Light" panose="020B0502040204020203" pitchFamily="34" charset="0"/>
              </a:rPr>
              <a:t>Nine </a:t>
            </a:r>
            <a:r>
              <a:rPr lang="en-US" dirty="0">
                <a:latin typeface="Segoe UI Light" panose="020B0502040204020203" pitchFamily="34" charset="0"/>
              </a:rPr>
              <a:t>domains aligned with K-12 curriculum standards: </a:t>
            </a:r>
          </a:p>
          <a:p>
            <a:pPr lvl="1">
              <a:defRPr/>
            </a:pPr>
            <a:r>
              <a:rPr lang="en-US" sz="1350" dirty="0">
                <a:latin typeface="Segoe UI Light" panose="020B0502040204020203" pitchFamily="34" charset="0"/>
              </a:rPr>
              <a:t>Social-Emotional Development </a:t>
            </a:r>
          </a:p>
          <a:p>
            <a:pPr lvl="1">
              <a:defRPr/>
            </a:pPr>
            <a:r>
              <a:rPr lang="en-US" sz="1350" dirty="0">
                <a:latin typeface="Segoe UI Light" panose="020B0502040204020203" pitchFamily="34" charset="0"/>
              </a:rPr>
              <a:t>Language and Literacy Development</a:t>
            </a:r>
          </a:p>
          <a:p>
            <a:pPr lvl="1">
              <a:defRPr/>
            </a:pPr>
            <a:r>
              <a:rPr lang="en-US" sz="1350" dirty="0">
                <a:latin typeface="Segoe UI Light" panose="020B0502040204020203" pitchFamily="34" charset="0"/>
              </a:rPr>
              <a:t>English-Language Development</a:t>
            </a:r>
          </a:p>
          <a:p>
            <a:pPr lvl="1">
              <a:defRPr/>
            </a:pPr>
            <a:r>
              <a:rPr lang="en-US" sz="1350" dirty="0">
                <a:latin typeface="Segoe UI Light" panose="020B0502040204020203" pitchFamily="34" charset="0"/>
              </a:rPr>
              <a:t>Mathematics</a:t>
            </a:r>
          </a:p>
          <a:p>
            <a:pPr lvl="1">
              <a:defRPr/>
            </a:pPr>
            <a:r>
              <a:rPr lang="en-US" sz="1350" dirty="0">
                <a:latin typeface="Segoe UI Light" panose="020B0502040204020203" pitchFamily="34" charset="0"/>
              </a:rPr>
              <a:t>Visual and Performing Arts</a:t>
            </a:r>
          </a:p>
          <a:p>
            <a:pPr lvl="1">
              <a:defRPr/>
            </a:pPr>
            <a:r>
              <a:rPr lang="en-US" sz="1350" dirty="0">
                <a:latin typeface="Segoe UI Light" panose="020B0502040204020203" pitchFamily="34" charset="0"/>
              </a:rPr>
              <a:t>Physical Development</a:t>
            </a:r>
          </a:p>
          <a:p>
            <a:pPr lvl="1">
              <a:defRPr/>
            </a:pPr>
            <a:r>
              <a:rPr lang="en-US" sz="1350" dirty="0">
                <a:latin typeface="Segoe UI Light" panose="020B0502040204020203" pitchFamily="34" charset="0"/>
              </a:rPr>
              <a:t>Health</a:t>
            </a:r>
          </a:p>
          <a:p>
            <a:pPr lvl="1">
              <a:defRPr/>
            </a:pPr>
            <a:r>
              <a:rPr lang="en-US" sz="1350" dirty="0">
                <a:latin typeface="Segoe UI Light" panose="020B0502040204020203" pitchFamily="34" charset="0"/>
              </a:rPr>
              <a:t>History-Social Science</a:t>
            </a:r>
          </a:p>
          <a:p>
            <a:pPr lvl="1">
              <a:defRPr/>
            </a:pPr>
            <a:r>
              <a:rPr lang="en-US" sz="1350" dirty="0">
                <a:latin typeface="Segoe UI Light" panose="020B0502040204020203" pitchFamily="34" charset="0"/>
              </a:rPr>
              <a:t>Science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860515"/>
            <a:ext cx="342900" cy="514023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994" y="3146612"/>
            <a:ext cx="233192" cy="22862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2983" y="3375233"/>
            <a:ext cx="233192" cy="23319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3672" y="3914776"/>
            <a:ext cx="246910" cy="25148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99808" y="4550829"/>
            <a:ext cx="269771" cy="27891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96397" y="3142041"/>
            <a:ext cx="251482" cy="23776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8"/>
          <a:srcRect r="11992"/>
          <a:stretch/>
        </p:blipFill>
        <p:spPr>
          <a:xfrm>
            <a:off x="6919722" y="3616299"/>
            <a:ext cx="203729" cy="26990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39276" y="5031485"/>
            <a:ext cx="246910" cy="25605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87348" y="4914901"/>
            <a:ext cx="270362" cy="24461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009151" y="4343401"/>
            <a:ext cx="228600" cy="27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02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 light</vt:lpstr>
      <vt:lpstr>segoe ui light</vt:lpstr>
      <vt:lpstr>1_Office Theme</vt:lpstr>
      <vt:lpstr> What domains or subject areas are covered in the Preschool Learning Foundations?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domains or subject areas are covered in the Preschool Learning Foundations?</dc:title>
  <dc:creator>Olga Andrade</dc:creator>
  <cp:lastModifiedBy>Olga Andrade</cp:lastModifiedBy>
  <cp:revision>2</cp:revision>
  <dcterms:created xsi:type="dcterms:W3CDTF">2018-02-27T17:53:38Z</dcterms:created>
  <dcterms:modified xsi:type="dcterms:W3CDTF">2018-02-27T17:54:07Z</dcterms:modified>
</cp:coreProperties>
</file>